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63" r:id="rId5"/>
    <p:sldId id="262" r:id="rId6"/>
    <p:sldId id="376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377" r:id="rId16"/>
    <p:sldId id="559" r:id="rId17"/>
    <p:sldId id="568" r:id="rId18"/>
    <p:sldId id="570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9" r:id="rId28"/>
  </p:sldIdLst>
  <p:sldSz cx="12192000" cy="6858000"/>
  <p:notesSz cx="7104063" cy="10234613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631FFDE-1010-498F-9120-6F57EFC23AC7}">
          <p14:sldIdLst>
            <p14:sldId id="263"/>
            <p14:sldId id="262"/>
            <p14:sldId id="376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377"/>
            <p14:sldId id="559"/>
            <p14:sldId id="568"/>
            <p14:sldId id="570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9"/>
          </p14:sldIdLst>
        </p14:section>
        <p14:section name="From ICTPRG302 (delivered here for programming)" id="{F1A870C2-B449-4C0F-8767-F787725E748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62E"/>
    <a:srgbClr val="FFFFFF"/>
    <a:srgbClr val="000000"/>
    <a:srgbClr val="CC0000"/>
    <a:srgbClr val="E7E9EC"/>
    <a:srgbClr val="4F81BD"/>
    <a:srgbClr val="D8262E"/>
    <a:srgbClr val="D81C24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6C642-E526-4BE0-92E6-023A01C6EAFA}" v="15" dt="2024-03-25T07:11:08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2" autoAdjust="0"/>
    <p:restoredTop sz="73742" autoAdjust="0"/>
  </p:normalViewPr>
  <p:slideViewPr>
    <p:cSldViewPr snapToGrid="0" snapToObjects="1">
      <p:cViewPr varScale="1">
        <p:scale>
          <a:sx n="117" d="100"/>
          <a:sy n="117" d="100"/>
        </p:scale>
        <p:origin x="21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4" d="100"/>
          <a:sy n="104" d="100"/>
        </p:scale>
        <p:origin x="275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 Gould" userId="0a44525a-5416-41c1-827b-f073cee28c70" providerId="ADAL" clId="{5B96C642-E526-4BE0-92E6-023A01C6EAFA}"/>
    <pc:docChg chg="undo custSel modSld">
      <pc:chgData name="Adrian Gould" userId="0a44525a-5416-41c1-827b-f073cee28c70" providerId="ADAL" clId="{5B96C642-E526-4BE0-92E6-023A01C6EAFA}" dt="2024-03-25T07:12:05.846" v="603" actId="20577"/>
      <pc:docMkLst>
        <pc:docMk/>
      </pc:docMkLst>
      <pc:sldChg chg="addSp modSp mod">
        <pc:chgData name="Adrian Gould" userId="0a44525a-5416-41c1-827b-f073cee28c70" providerId="ADAL" clId="{5B96C642-E526-4BE0-92E6-023A01C6EAFA}" dt="2024-03-25T07:09:15.976" v="536" actId="14100"/>
        <pc:sldMkLst>
          <pc:docMk/>
          <pc:sldMk cId="4072944098" sldId="376"/>
        </pc:sldMkLst>
        <pc:spChg chg="mod">
          <ac:chgData name="Adrian Gould" userId="0a44525a-5416-41c1-827b-f073cee28c70" providerId="ADAL" clId="{5B96C642-E526-4BE0-92E6-023A01C6EAFA}" dt="2024-03-25T07:06:06.493" v="480" actId="6549"/>
          <ac:spMkLst>
            <pc:docMk/>
            <pc:sldMk cId="4072944098" sldId="376"/>
            <ac:spMk id="3" creationId="{C94C5320-64E9-0F08-8C6C-E1224D2D4B81}"/>
          </ac:spMkLst>
        </pc:spChg>
        <pc:spChg chg="add mod">
          <ac:chgData name="Adrian Gould" userId="0a44525a-5416-41c1-827b-f073cee28c70" providerId="ADAL" clId="{5B96C642-E526-4BE0-92E6-023A01C6EAFA}" dt="2024-03-25T07:09:15.976" v="536" actId="14100"/>
          <ac:spMkLst>
            <pc:docMk/>
            <pc:sldMk cId="4072944098" sldId="376"/>
            <ac:spMk id="4" creationId="{36D63AAE-C785-2D8F-24F9-0F7A28EEB99C}"/>
          </ac:spMkLst>
        </pc:spChg>
        <pc:spChg chg="add mod">
          <ac:chgData name="Adrian Gould" userId="0a44525a-5416-41c1-827b-f073cee28c70" providerId="ADAL" clId="{5B96C642-E526-4BE0-92E6-023A01C6EAFA}" dt="2024-03-25T07:06:48.356" v="488" actId="207"/>
          <ac:spMkLst>
            <pc:docMk/>
            <pc:sldMk cId="4072944098" sldId="376"/>
            <ac:spMk id="5" creationId="{16E49667-7FDD-8465-66D5-7B6A45268394}"/>
          </ac:spMkLst>
        </pc:spChg>
        <pc:spChg chg="add mod">
          <ac:chgData name="Adrian Gould" userId="0a44525a-5416-41c1-827b-f073cee28c70" providerId="ADAL" clId="{5B96C642-E526-4BE0-92E6-023A01C6EAFA}" dt="2024-03-25T07:06:49.198" v="489" actId="207"/>
          <ac:spMkLst>
            <pc:docMk/>
            <pc:sldMk cId="4072944098" sldId="376"/>
            <ac:spMk id="6" creationId="{28FD5277-4C49-D11B-B472-C888BE513D7E}"/>
          </ac:spMkLst>
        </pc:spChg>
      </pc:sldChg>
      <pc:sldChg chg="modSp mod">
        <pc:chgData name="Adrian Gould" userId="0a44525a-5416-41c1-827b-f073cee28c70" providerId="ADAL" clId="{5B96C642-E526-4BE0-92E6-023A01C6EAFA}" dt="2024-03-25T06:53:38.561" v="300" actId="207"/>
        <pc:sldMkLst>
          <pc:docMk/>
          <pc:sldMk cId="2634569062" sldId="377"/>
        </pc:sldMkLst>
        <pc:spChg chg="mod">
          <ac:chgData name="Adrian Gould" userId="0a44525a-5416-41c1-827b-f073cee28c70" providerId="ADAL" clId="{5B96C642-E526-4BE0-92E6-023A01C6EAFA}" dt="2024-03-25T06:53:38.561" v="300" actId="207"/>
          <ac:spMkLst>
            <pc:docMk/>
            <pc:sldMk cId="2634569062" sldId="377"/>
            <ac:spMk id="3" creationId="{7E650794-5540-30F1-879E-732114C386F9}"/>
          </ac:spMkLst>
        </pc:spChg>
      </pc:sldChg>
      <pc:sldChg chg="addSp modSp mod">
        <pc:chgData name="Adrian Gould" userId="0a44525a-5416-41c1-827b-f073cee28c70" providerId="ADAL" clId="{5B96C642-E526-4BE0-92E6-023A01C6EAFA}" dt="2024-03-25T07:08:31.615" v="531" actId="404"/>
        <pc:sldMkLst>
          <pc:docMk/>
          <pc:sldMk cId="270738245" sldId="551"/>
        </pc:sldMkLst>
        <pc:spChg chg="mod">
          <ac:chgData name="Adrian Gould" userId="0a44525a-5416-41c1-827b-f073cee28c70" providerId="ADAL" clId="{5B96C642-E526-4BE0-92E6-023A01C6EAFA}" dt="2024-03-25T07:08:31.615" v="531" actId="404"/>
          <ac:spMkLst>
            <pc:docMk/>
            <pc:sldMk cId="270738245" sldId="551"/>
            <ac:spMk id="3" creationId="{6270239F-A0EF-8A82-D821-DF4F6D5DF85C}"/>
          </ac:spMkLst>
        </pc:spChg>
        <pc:spChg chg="add mod">
          <ac:chgData name="Adrian Gould" userId="0a44525a-5416-41c1-827b-f073cee28c70" providerId="ADAL" clId="{5B96C642-E526-4BE0-92E6-023A01C6EAFA}" dt="2024-03-25T07:06:51.512" v="490" actId="207"/>
          <ac:spMkLst>
            <pc:docMk/>
            <pc:sldMk cId="270738245" sldId="551"/>
            <ac:spMk id="4" creationId="{89234E69-FA98-8257-E18E-3DA150F8DD06}"/>
          </ac:spMkLst>
        </pc:spChg>
      </pc:sldChg>
      <pc:sldChg chg="addSp delSp modSp mod">
        <pc:chgData name="Adrian Gould" userId="0a44525a-5416-41c1-827b-f073cee28c70" providerId="ADAL" clId="{5B96C642-E526-4BE0-92E6-023A01C6EAFA}" dt="2024-03-25T07:08:14.544" v="527" actId="404"/>
        <pc:sldMkLst>
          <pc:docMk/>
          <pc:sldMk cId="1335421572" sldId="552"/>
        </pc:sldMkLst>
        <pc:spChg chg="mod">
          <ac:chgData name="Adrian Gould" userId="0a44525a-5416-41c1-827b-f073cee28c70" providerId="ADAL" clId="{5B96C642-E526-4BE0-92E6-023A01C6EAFA}" dt="2024-03-25T07:08:14.544" v="527" actId="404"/>
          <ac:spMkLst>
            <pc:docMk/>
            <pc:sldMk cId="1335421572" sldId="552"/>
            <ac:spMk id="3" creationId="{2C0FED97-49CF-FEAE-CF75-6EB76BB7E97F}"/>
          </ac:spMkLst>
        </pc:spChg>
        <pc:spChg chg="add del mod">
          <ac:chgData name="Adrian Gould" userId="0a44525a-5416-41c1-827b-f073cee28c70" providerId="ADAL" clId="{5B96C642-E526-4BE0-92E6-023A01C6EAFA}" dt="2024-03-25T07:02:23.799" v="420" actId="478"/>
          <ac:spMkLst>
            <pc:docMk/>
            <pc:sldMk cId="1335421572" sldId="552"/>
            <ac:spMk id="5" creationId="{8F4D8DED-8591-0A42-7B00-1B05545A4B24}"/>
          </ac:spMkLst>
        </pc:spChg>
        <pc:spChg chg="add mod">
          <ac:chgData name="Adrian Gould" userId="0a44525a-5416-41c1-827b-f073cee28c70" providerId="ADAL" clId="{5B96C642-E526-4BE0-92E6-023A01C6EAFA}" dt="2024-03-25T07:07:00.793" v="493" actId="1076"/>
          <ac:spMkLst>
            <pc:docMk/>
            <pc:sldMk cId="1335421572" sldId="552"/>
            <ac:spMk id="6" creationId="{D230ACB0-A7EE-4102-BDD9-4B808E29D04B}"/>
          </ac:spMkLst>
        </pc:spChg>
      </pc:sldChg>
      <pc:sldChg chg="addSp delSp modSp mod">
        <pc:chgData name="Adrian Gould" userId="0a44525a-5416-41c1-827b-f073cee28c70" providerId="ADAL" clId="{5B96C642-E526-4BE0-92E6-023A01C6EAFA}" dt="2024-03-25T07:09:51.738" v="564" actId="5793"/>
        <pc:sldMkLst>
          <pc:docMk/>
          <pc:sldMk cId="1622479442" sldId="553"/>
        </pc:sldMkLst>
        <pc:spChg chg="mod">
          <ac:chgData name="Adrian Gould" userId="0a44525a-5416-41c1-827b-f073cee28c70" providerId="ADAL" clId="{5B96C642-E526-4BE0-92E6-023A01C6EAFA}" dt="2024-03-25T07:09:51.738" v="564" actId="5793"/>
          <ac:spMkLst>
            <pc:docMk/>
            <pc:sldMk cId="1622479442" sldId="553"/>
            <ac:spMk id="2" creationId="{739108CB-E117-7DFF-CD37-37CD82793915}"/>
          </ac:spMkLst>
        </pc:spChg>
        <pc:spChg chg="del mod">
          <ac:chgData name="Adrian Gould" userId="0a44525a-5416-41c1-827b-f073cee28c70" providerId="ADAL" clId="{5B96C642-E526-4BE0-92E6-023A01C6EAFA}" dt="2024-03-25T06:33:30.765" v="6" actId="478"/>
          <ac:spMkLst>
            <pc:docMk/>
            <pc:sldMk cId="1622479442" sldId="553"/>
            <ac:spMk id="3" creationId="{6F5601A2-B6DD-EBB3-AC7F-06837654B860}"/>
          </ac:spMkLst>
        </pc:spChg>
        <pc:spChg chg="mod">
          <ac:chgData name="Adrian Gould" userId="0a44525a-5416-41c1-827b-f073cee28c70" providerId="ADAL" clId="{5B96C642-E526-4BE0-92E6-023A01C6EAFA}" dt="2024-03-25T07:08:05.186" v="523" actId="404"/>
          <ac:spMkLst>
            <pc:docMk/>
            <pc:sldMk cId="1622479442" sldId="553"/>
            <ac:spMk id="5" creationId="{A0326C40-1DF1-CD04-73D9-97E4D7183FA0}"/>
          </ac:spMkLst>
        </pc:spChg>
        <pc:spChg chg="add del mod">
          <ac:chgData name="Adrian Gould" userId="0a44525a-5416-41c1-827b-f073cee28c70" providerId="ADAL" clId="{5B96C642-E526-4BE0-92E6-023A01C6EAFA}" dt="2024-03-25T06:33:44.008" v="10" actId="478"/>
          <ac:spMkLst>
            <pc:docMk/>
            <pc:sldMk cId="1622479442" sldId="553"/>
            <ac:spMk id="6" creationId="{9227F981-6849-B368-1A17-908BCE71379B}"/>
          </ac:spMkLst>
        </pc:spChg>
        <pc:spChg chg="add mod">
          <ac:chgData name="Adrian Gould" userId="0a44525a-5416-41c1-827b-f073cee28c70" providerId="ADAL" clId="{5B96C642-E526-4BE0-92E6-023A01C6EAFA}" dt="2024-03-25T07:09:28.862" v="548" actId="20577"/>
          <ac:spMkLst>
            <pc:docMk/>
            <pc:sldMk cId="1622479442" sldId="553"/>
            <ac:spMk id="7" creationId="{7627AE19-4FC9-240D-092E-31C6FD2A4E98}"/>
          </ac:spMkLst>
        </pc:spChg>
      </pc:sldChg>
      <pc:sldChg chg="modSp mod">
        <pc:chgData name="Adrian Gould" userId="0a44525a-5416-41c1-827b-f073cee28c70" providerId="ADAL" clId="{5B96C642-E526-4BE0-92E6-023A01C6EAFA}" dt="2024-03-25T07:07:50.258" v="519" actId="403"/>
        <pc:sldMkLst>
          <pc:docMk/>
          <pc:sldMk cId="1506646888" sldId="554"/>
        </pc:sldMkLst>
        <pc:spChg chg="mod">
          <ac:chgData name="Adrian Gould" userId="0a44525a-5416-41c1-827b-f073cee28c70" providerId="ADAL" clId="{5B96C642-E526-4BE0-92E6-023A01C6EAFA}" dt="2024-03-25T07:07:50.258" v="519" actId="403"/>
          <ac:spMkLst>
            <pc:docMk/>
            <pc:sldMk cId="1506646888" sldId="554"/>
            <ac:spMk id="3" creationId="{8514E3D4-7376-35FA-7AD9-1D3D7932AA8D}"/>
          </ac:spMkLst>
        </pc:spChg>
      </pc:sldChg>
      <pc:sldChg chg="addSp modSp mod">
        <pc:chgData name="Adrian Gould" userId="0a44525a-5416-41c1-827b-f073cee28c70" providerId="ADAL" clId="{5B96C642-E526-4BE0-92E6-023A01C6EAFA}" dt="2024-03-25T07:10:59.388" v="581" actId="1076"/>
        <pc:sldMkLst>
          <pc:docMk/>
          <pc:sldMk cId="599823841" sldId="557"/>
        </pc:sldMkLst>
        <pc:spChg chg="add mod">
          <ac:chgData name="Adrian Gould" userId="0a44525a-5416-41c1-827b-f073cee28c70" providerId="ADAL" clId="{5B96C642-E526-4BE0-92E6-023A01C6EAFA}" dt="2024-03-25T07:10:59.388" v="581" actId="1076"/>
          <ac:spMkLst>
            <pc:docMk/>
            <pc:sldMk cId="599823841" sldId="557"/>
            <ac:spMk id="2" creationId="{AA1518A2-A994-D53B-F1DD-AA66ED4D4C42}"/>
          </ac:spMkLst>
        </pc:spChg>
        <pc:spChg chg="mod">
          <ac:chgData name="Adrian Gould" userId="0a44525a-5416-41c1-827b-f073cee28c70" providerId="ADAL" clId="{5B96C642-E526-4BE0-92E6-023A01C6EAFA}" dt="2024-03-25T07:10:45.897" v="579" actId="27636"/>
          <ac:spMkLst>
            <pc:docMk/>
            <pc:sldMk cId="599823841" sldId="557"/>
            <ac:spMk id="6" creationId="{4A9954C6-424C-35FD-EB6A-3EEE88CB3F07}"/>
          </ac:spMkLst>
        </pc:spChg>
      </pc:sldChg>
      <pc:sldChg chg="addSp modSp mod">
        <pc:chgData name="Adrian Gould" userId="0a44525a-5416-41c1-827b-f073cee28c70" providerId="ADAL" clId="{5B96C642-E526-4BE0-92E6-023A01C6EAFA}" dt="2024-03-25T07:11:49.286" v="600" actId="14100"/>
        <pc:sldMkLst>
          <pc:docMk/>
          <pc:sldMk cId="3540677532" sldId="558"/>
        </pc:sldMkLst>
        <pc:spChg chg="add mod">
          <ac:chgData name="Adrian Gould" userId="0a44525a-5416-41c1-827b-f073cee28c70" providerId="ADAL" clId="{5B96C642-E526-4BE0-92E6-023A01C6EAFA}" dt="2024-03-25T07:11:47.176" v="599" actId="1076"/>
          <ac:spMkLst>
            <pc:docMk/>
            <pc:sldMk cId="3540677532" sldId="558"/>
            <ac:spMk id="2" creationId="{BEAF77DD-EB70-DFA5-6631-863B94C67CB6}"/>
          </ac:spMkLst>
        </pc:spChg>
        <pc:spChg chg="mod">
          <ac:chgData name="Adrian Gould" userId="0a44525a-5416-41c1-827b-f073cee28c70" providerId="ADAL" clId="{5B96C642-E526-4BE0-92E6-023A01C6EAFA}" dt="2024-03-25T07:11:49.286" v="600" actId="14100"/>
          <ac:spMkLst>
            <pc:docMk/>
            <pc:sldMk cId="3540677532" sldId="558"/>
            <ac:spMk id="5" creationId="{DDC689BA-D17A-228C-AF98-AF59C555CDF1}"/>
          </ac:spMkLst>
        </pc:spChg>
      </pc:sldChg>
      <pc:sldChg chg="addSp delSp modSp mod">
        <pc:chgData name="Adrian Gould" userId="0a44525a-5416-41c1-827b-f073cee28c70" providerId="ADAL" clId="{5B96C642-E526-4BE0-92E6-023A01C6EAFA}" dt="2024-03-25T06:56:31.628" v="304" actId="207"/>
        <pc:sldMkLst>
          <pc:docMk/>
          <pc:sldMk cId="766738195" sldId="559"/>
        </pc:sldMkLst>
        <pc:spChg chg="mod">
          <ac:chgData name="Adrian Gould" userId="0a44525a-5416-41c1-827b-f073cee28c70" providerId="ADAL" clId="{5B96C642-E526-4BE0-92E6-023A01C6EAFA}" dt="2024-03-25T06:56:31.628" v="304" actId="207"/>
          <ac:spMkLst>
            <pc:docMk/>
            <pc:sldMk cId="766738195" sldId="559"/>
            <ac:spMk id="3" creationId="{7E650794-5540-30F1-879E-732114C386F9}"/>
          </ac:spMkLst>
        </pc:spChg>
        <pc:spChg chg="add del">
          <ac:chgData name="Adrian Gould" userId="0a44525a-5416-41c1-827b-f073cee28c70" providerId="ADAL" clId="{5B96C642-E526-4BE0-92E6-023A01C6EAFA}" dt="2024-03-25T06:49:26.392" v="173" actId="22"/>
          <ac:spMkLst>
            <pc:docMk/>
            <pc:sldMk cId="766738195" sldId="559"/>
            <ac:spMk id="5" creationId="{B335290E-95E1-DECD-97E0-09A61727641E}"/>
          </ac:spMkLst>
        </pc:spChg>
        <pc:spChg chg="add mod">
          <ac:chgData name="Adrian Gould" userId="0a44525a-5416-41c1-827b-f073cee28c70" providerId="ADAL" clId="{5B96C642-E526-4BE0-92E6-023A01C6EAFA}" dt="2024-03-25T06:51:57.027" v="238" actId="1076"/>
          <ac:spMkLst>
            <pc:docMk/>
            <pc:sldMk cId="766738195" sldId="559"/>
            <ac:spMk id="7" creationId="{3645690C-B5EF-01BE-BC83-7B496E308BF4}"/>
          </ac:spMkLst>
        </pc:spChg>
      </pc:sldChg>
      <pc:sldChg chg="modSp mod">
        <pc:chgData name="Adrian Gould" userId="0a44525a-5416-41c1-827b-f073cee28c70" providerId="ADAL" clId="{5B96C642-E526-4BE0-92E6-023A01C6EAFA}" dt="2024-03-25T07:12:05.846" v="603" actId="20577"/>
        <pc:sldMkLst>
          <pc:docMk/>
          <pc:sldMk cId="1501356570" sldId="560"/>
        </pc:sldMkLst>
        <pc:spChg chg="mod">
          <ac:chgData name="Adrian Gould" userId="0a44525a-5416-41c1-827b-f073cee28c70" providerId="ADAL" clId="{5B96C642-E526-4BE0-92E6-023A01C6EAFA}" dt="2024-03-25T07:12:05.846" v="603" actId="20577"/>
          <ac:spMkLst>
            <pc:docMk/>
            <pc:sldMk cId="1501356570" sldId="560"/>
            <ac:spMk id="3" creationId="{F58794C4-8A09-06BE-A381-0160C05B11F7}"/>
          </ac:spMkLst>
        </pc:spChg>
      </pc:sldChg>
      <pc:sldChg chg="modSp mod">
        <pc:chgData name="Adrian Gould" userId="0a44525a-5416-41c1-827b-f073cee28c70" providerId="ADAL" clId="{5B96C642-E526-4BE0-92E6-023A01C6EAFA}" dt="2024-03-25T06:56:37.995" v="306" actId="207"/>
        <pc:sldMkLst>
          <pc:docMk/>
          <pc:sldMk cId="1778469412" sldId="561"/>
        </pc:sldMkLst>
        <pc:spChg chg="mod">
          <ac:chgData name="Adrian Gould" userId="0a44525a-5416-41c1-827b-f073cee28c70" providerId="ADAL" clId="{5B96C642-E526-4BE0-92E6-023A01C6EAFA}" dt="2024-03-25T06:56:37.995" v="306" actId="207"/>
          <ac:spMkLst>
            <pc:docMk/>
            <pc:sldMk cId="1778469412" sldId="561"/>
            <ac:spMk id="3" creationId="{6D4E467B-E27B-0B32-3316-9C170EB0FC4B}"/>
          </ac:spMkLst>
        </pc:spChg>
      </pc:sldChg>
      <pc:sldChg chg="modSp mod">
        <pc:chgData name="Adrian Gould" userId="0a44525a-5416-41c1-827b-f073cee28c70" providerId="ADAL" clId="{5B96C642-E526-4BE0-92E6-023A01C6EAFA}" dt="2024-03-25T06:59:02.214" v="366" actId="207"/>
        <pc:sldMkLst>
          <pc:docMk/>
          <pc:sldMk cId="1012591956" sldId="562"/>
        </pc:sldMkLst>
        <pc:spChg chg="mod">
          <ac:chgData name="Adrian Gould" userId="0a44525a-5416-41c1-827b-f073cee28c70" providerId="ADAL" clId="{5B96C642-E526-4BE0-92E6-023A01C6EAFA}" dt="2024-03-25T06:59:02.214" v="366" actId="207"/>
          <ac:spMkLst>
            <pc:docMk/>
            <pc:sldMk cId="1012591956" sldId="562"/>
            <ac:spMk id="3" creationId="{A1AC1A0F-7FB0-676E-8AF0-ED9DA6739F52}"/>
          </ac:spMkLst>
        </pc:spChg>
      </pc:sldChg>
      <pc:sldChg chg="modSp mod">
        <pc:chgData name="Adrian Gould" userId="0a44525a-5416-41c1-827b-f073cee28c70" providerId="ADAL" clId="{5B96C642-E526-4BE0-92E6-023A01C6EAFA}" dt="2024-03-25T06:56:58.137" v="315" actId="207"/>
        <pc:sldMkLst>
          <pc:docMk/>
          <pc:sldMk cId="376361186" sldId="563"/>
        </pc:sldMkLst>
        <pc:spChg chg="mod">
          <ac:chgData name="Adrian Gould" userId="0a44525a-5416-41c1-827b-f073cee28c70" providerId="ADAL" clId="{5B96C642-E526-4BE0-92E6-023A01C6EAFA}" dt="2024-03-25T06:56:58.137" v="315" actId="207"/>
          <ac:spMkLst>
            <pc:docMk/>
            <pc:sldMk cId="376361186" sldId="563"/>
            <ac:spMk id="3" creationId="{D7A72DD0-C41A-A877-A929-FB344B365830}"/>
          </ac:spMkLst>
        </pc:spChg>
      </pc:sldChg>
      <pc:sldChg chg="modSp mod">
        <pc:chgData name="Adrian Gould" userId="0a44525a-5416-41c1-827b-f073cee28c70" providerId="ADAL" clId="{5B96C642-E526-4BE0-92E6-023A01C6EAFA}" dt="2024-03-25T06:57:49.761" v="323" actId="20577"/>
        <pc:sldMkLst>
          <pc:docMk/>
          <pc:sldMk cId="3914008840" sldId="564"/>
        </pc:sldMkLst>
        <pc:spChg chg="mod">
          <ac:chgData name="Adrian Gould" userId="0a44525a-5416-41c1-827b-f073cee28c70" providerId="ADAL" clId="{5B96C642-E526-4BE0-92E6-023A01C6EAFA}" dt="2024-03-25T06:57:49.761" v="323" actId="20577"/>
          <ac:spMkLst>
            <pc:docMk/>
            <pc:sldMk cId="3914008840" sldId="564"/>
            <ac:spMk id="3" creationId="{0FC9900A-D9CA-C51C-DE3F-BCA8C2F86F99}"/>
          </ac:spMkLst>
        </pc:spChg>
      </pc:sldChg>
      <pc:sldChg chg="modSp mod">
        <pc:chgData name="Adrian Gould" userId="0a44525a-5416-41c1-827b-f073cee28c70" providerId="ADAL" clId="{5B96C642-E526-4BE0-92E6-023A01C6EAFA}" dt="2024-03-25T06:57:08.622" v="320" actId="207"/>
        <pc:sldMkLst>
          <pc:docMk/>
          <pc:sldMk cId="791182354" sldId="565"/>
        </pc:sldMkLst>
        <pc:spChg chg="mod">
          <ac:chgData name="Adrian Gould" userId="0a44525a-5416-41c1-827b-f073cee28c70" providerId="ADAL" clId="{5B96C642-E526-4BE0-92E6-023A01C6EAFA}" dt="2024-03-25T06:57:08.622" v="320" actId="207"/>
          <ac:spMkLst>
            <pc:docMk/>
            <pc:sldMk cId="791182354" sldId="565"/>
            <ac:spMk id="3" creationId="{2ECA576C-772A-571B-1209-D017B7F2AE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7EA1514-F326-1840-B15D-D4720038598B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A3E024E-F835-6D45-89C3-0E2F93EE79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8AF7CA-B53A-442A-A928-F7DF1261151C}" type="datetime1">
              <a:rPr lang="en-AU" smtClean="0"/>
              <a:t>10/9/2024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IoT Week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5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5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docs.github.com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/actions/using-</a:t>
            </a:r>
            <a:r>
              <a:rPr lang="en-US" dirty="0" err="1"/>
              <a:t>github</a:t>
            </a:r>
            <a:r>
              <a:rPr lang="en-US" dirty="0"/>
              <a:t>-hosted-runners/about-</a:t>
            </a:r>
            <a:r>
              <a:rPr lang="en-US" dirty="0" err="1"/>
              <a:t>github</a:t>
            </a:r>
            <a:r>
              <a:rPr lang="en-US" dirty="0"/>
              <a:t>-hosted-runners/about-</a:t>
            </a:r>
            <a:r>
              <a:rPr lang="en-US" dirty="0" err="1"/>
              <a:t>github</a:t>
            </a:r>
            <a:r>
              <a:rPr lang="en-US" dirty="0"/>
              <a:t>-hosted-runners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12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5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2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90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95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E024E-F835-6D45-89C3-0E2F93EE799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5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>
          <a:xfrm>
            <a:off x="920424" y="691642"/>
            <a:ext cx="10360351" cy="5616575"/>
          </a:xfrm>
          <a:prstGeom prst="roundRect">
            <a:avLst>
              <a:gd name="adj" fmla="val 766"/>
            </a:avLst>
          </a:prstGeom>
          <a:solidFill>
            <a:srgbClr val="D81C24">
              <a:alpha val="14902"/>
            </a:srgbClr>
          </a:solidFill>
          <a:ln>
            <a:solidFill>
              <a:srgbClr val="D81C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1133" y="1293778"/>
            <a:ext cx="10084038" cy="1396829"/>
          </a:xfrm>
          <a:prstGeom prst="rect">
            <a:avLst/>
          </a:prstGeom>
          <a:noFill/>
        </p:spPr>
        <p:txBody>
          <a:bodyPr anchor="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AU" noProof="0" dirty="0"/>
              <a:t>Session/Presentation Title</a:t>
            </a:r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 hasCustomPrompt="1"/>
          </p:nvPr>
        </p:nvSpPr>
        <p:spPr>
          <a:xfrm>
            <a:off x="1051131" y="4732016"/>
            <a:ext cx="10084039" cy="1450021"/>
          </a:xfrm>
          <a:noFill/>
        </p:spPr>
        <p:txBody>
          <a:bodyPr anchor="t">
            <a:norm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AU" dirty="0"/>
              <a:t>Replace this with a table of units – 2 columns – National ID and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51132" y="819761"/>
            <a:ext cx="10084039" cy="341659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Week/Session 00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51130" y="4211303"/>
            <a:ext cx="10084038" cy="428986"/>
          </a:xfr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AU" sz="1600" b="0" dirty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Cluster Name</a:t>
            </a:r>
            <a:endParaRPr lang="en-A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51132" y="2852738"/>
            <a:ext cx="1871530" cy="5723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indent="0">
              <a:spcBef>
                <a:spcPct val="20000"/>
              </a:spcBef>
              <a:buFont typeface="Arial"/>
              <a:buNone/>
              <a:defRPr sz="2800" baseline="0">
                <a:solidFill>
                  <a:schemeClr val="bg1">
                    <a:lumMod val="75000"/>
                  </a:schemeClr>
                </a:solidFill>
              </a:defRPr>
            </a:lvl1pPr>
            <a:lvl2pPr indent="0" algn="ctr">
              <a:spcBef>
                <a:spcPct val="20000"/>
              </a:spcBef>
              <a:buFont typeface="Arial"/>
              <a:buNone/>
              <a:defRPr sz="2800" baseline="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/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Presented by: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991027" y="2862841"/>
            <a:ext cx="8144143" cy="56220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200" b="1" noProof="0" dirty="0">
                <a:solidFill>
                  <a:schemeClr val="bg1">
                    <a:lumMod val="95000"/>
                  </a:schemeClr>
                </a:solidFill>
              </a:rPr>
              <a:t>Given &amp; Last Name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 hasCustomPrompt="1"/>
          </p:nvPr>
        </p:nvSpPr>
        <p:spPr>
          <a:xfrm>
            <a:off x="1050925" y="3516767"/>
            <a:ext cx="10083800" cy="602809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2000" dirty="0" smtClean="0"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3200" b="1" dirty="0">
                <a:solidFill>
                  <a:schemeClr val="bg1">
                    <a:lumMod val="85000"/>
                  </a:schemeClr>
                </a:solidFill>
              </a:rPr>
              <a:t>Course ID and Title</a:t>
            </a:r>
          </a:p>
        </p:txBody>
      </p:sp>
    </p:spTree>
    <p:extLst>
      <p:ext uri="{BB962C8B-B14F-4D97-AF65-F5344CB8AC3E}">
        <p14:creationId xmlns:p14="http://schemas.microsoft.com/office/powerpoint/2010/main" val="4190069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74" userDrawn="1">
          <p15:clr>
            <a:srgbClr val="FBAE40"/>
          </p15:clr>
        </p15:guide>
        <p15:guide id="4" pos="7106" userDrawn="1">
          <p15:clr>
            <a:srgbClr val="FBAE40"/>
          </p15:clr>
        </p15:guide>
        <p15:guide id="5" orient="horz" pos="43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  <p15:guide id="7" orient="horz" pos="17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73062"/>
            <a:ext cx="7212496" cy="4911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9126EA6-A663-AD41-9474-BAFD5F8607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6528" y="973063"/>
            <a:ext cx="3030587" cy="4911873"/>
          </a:xfrm>
          <a:prstGeom prst="roundRect">
            <a:avLst>
              <a:gd name="adj" fmla="val 3523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98958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9126EA6-A663-AD41-9474-BAFD5F8607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710508"/>
            <a:ext cx="10972800" cy="4948123"/>
          </a:xfrm>
          <a:prstGeom prst="roundRect">
            <a:avLst>
              <a:gd name="adj" fmla="val 1876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5755274"/>
            <a:ext cx="10972800" cy="52783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1824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D779252-2DB5-164E-B413-9653D35CC4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3685" y="672443"/>
            <a:ext cx="3328716" cy="5395071"/>
          </a:xfrm>
          <a:prstGeom prst="roundRect">
            <a:avLst>
              <a:gd name="adj" fmla="val 4147"/>
            </a:avLst>
          </a:prstGeom>
          <a:blipFill>
            <a:blip r:embed="rId2">
              <a:alphaModFix/>
            </a:blip>
            <a:stretch>
              <a:fillRect l="16" r="16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C5ADCF-7EA1-3644-9B75-D84582085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71513"/>
            <a:ext cx="7416800" cy="5396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07892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876053"/>
            <a:ext cx="6207659" cy="382380"/>
          </a:xfrm>
          <a:prstGeom prst="rect">
            <a:avLst/>
          </a:prstGeom>
        </p:spPr>
        <p:txBody>
          <a:bodyPr anchor="t"/>
          <a:lstStyle>
            <a:lvl1pPr algn="l">
              <a:defRPr sz="1800" b="1" cap="none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AU" noProof="0" dirty="0"/>
              <a:t>PRESENTATION TEMPLATE CREATED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7D5DACE-FF0F-2D46-93D3-295ECF1DA8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8086" y="873914"/>
            <a:ext cx="1561468" cy="1561468"/>
          </a:xfrm>
          <a:prstGeom prst="roundRect">
            <a:avLst>
              <a:gd name="adj" fmla="val 41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rnd">
            <a:solidFill>
              <a:srgbClr val="D8262E">
                <a:alpha val="50000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358681"/>
            <a:ext cx="6207659" cy="633082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noProof="0" dirty="0"/>
              <a:t>Adrian Gould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101835"/>
            <a:ext cx="6207659" cy="33354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noProof="0" dirty="0"/>
              <a:t>LECTURER SOFTWARE DEVELOPMENT, WEB DEVELOPMENT, 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93776"/>
            <a:ext cx="4011084" cy="94132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93776"/>
            <a:ext cx="6815667" cy="56323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99615"/>
            <a:ext cx="4011084" cy="46265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oundRect">
            <a:avLst>
              <a:gd name="adj" fmla="val 2544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8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Week/Session 00 – 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AU" noProof="0" smtClean="0"/>
              <a:t>10/9/2024</a:t>
            </a:fld>
            <a:endParaRPr lang="en-AU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47172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0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94618"/>
            <a:ext cx="10972800" cy="219169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FB0483-D927-6C4B-9F8E-0CBFBED89E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" y="4182975"/>
            <a:ext cx="10972800" cy="21916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52747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3"/>
            <a:ext cx="851452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851452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7D5DACE-FF0F-2D46-93D3-295ECF1DA8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12656" y="2900636"/>
            <a:ext cx="1769744" cy="2868342"/>
          </a:xfrm>
          <a:prstGeom prst="roundRect">
            <a:avLst>
              <a:gd name="adj" fmla="val 4112"/>
            </a:avLst>
          </a:prstGeom>
          <a:blipFill>
            <a:blip r:embed="rId2"/>
            <a:stretch>
              <a:fillRect l="16" r="16"/>
            </a:stretch>
          </a:blipFill>
          <a:ln w="12700" cap="rnd">
            <a:solidFill>
              <a:srgbClr val="D8262E">
                <a:alpha val="50000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4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5600" y="1600202"/>
            <a:ext cx="7416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B08A67E-3ED8-7842-9A36-FDA51ABEB2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1" y="1600203"/>
            <a:ext cx="2792484" cy="4525963"/>
          </a:xfrm>
          <a:prstGeom prst="roundRect">
            <a:avLst>
              <a:gd name="adj" fmla="val 3374"/>
            </a:avLst>
          </a:prstGeom>
          <a:blipFill>
            <a:blip r:embed="rId2"/>
            <a:stretch>
              <a:fillRect l="16" r="16"/>
            </a:stretch>
          </a:blipFill>
          <a:ln>
            <a:solidFill>
              <a:srgbClr val="D8262E">
                <a:alpha val="50196"/>
              </a:srgb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43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892"/>
            <a:ext cx="10972800" cy="10032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89C6-6277-454E-AECF-6C3872A9450F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46F4-8938-5C4A-A3E0-434D3C3588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4617"/>
            <a:ext cx="10972800" cy="456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82040"/>
            <a:ext cx="2844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6F489C6-6277-454E-AECF-6C3872A9450F}" type="datetimeFigureOut">
              <a:rPr lang="en-US" smtClean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82040"/>
            <a:ext cx="3860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82040"/>
            <a:ext cx="28448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41F46F4-8938-5C4A-A3E0-434D3C3588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ED1A118C-2DC5-9B4D-B303-C0863344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77254"/>
            <a:ext cx="10972799" cy="1248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C6D13-C18D-29E2-A4B3-45703AA194A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70132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1" r:id="rId2"/>
    <p:sldLayoutId id="2147483650" r:id="rId3"/>
    <p:sldLayoutId id="2147483665" r:id="rId4"/>
    <p:sldLayoutId id="2147483652" r:id="rId5"/>
    <p:sldLayoutId id="2147483653" r:id="rId6"/>
    <p:sldLayoutId id="2147483661" r:id="rId7"/>
    <p:sldLayoutId id="2147483662" r:id="rId8"/>
    <p:sldLayoutId id="2147483654" r:id="rId9"/>
    <p:sldLayoutId id="2147483663" r:id="rId10"/>
    <p:sldLayoutId id="2147483664" r:id="rId11"/>
    <p:sldLayoutId id="2147483660" r:id="rId12"/>
    <p:sldLayoutId id="2147483668" r:id="rId13"/>
    <p:sldLayoutId id="2147483655" r:id="rId14"/>
    <p:sldLayoutId id="2147483656" r:id="rId15"/>
    <p:sldLayoutId id="21474836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 spc="50" baseline="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cs.github.com/en/actions/using-github-hosted-runners/about-github-hosted-runners/about-github-hosted-runners#using-a-github-hosted-runn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yfBtjLxn_6k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google.com/url?sa=i&amp;url=https%3A%2F%2Fwww.bleepingcomputer.com%2Fnews%2Ftechnology%2Fspacex-starlink-train-of-satellites-illuminates-northwest-skies%2F&amp;psig=AOvVaw1b57DJ51hXIsuH2aE1wXh7&amp;ust=1711173908021000&amp;source=images&amp;cd=vfe&amp;opi=89978449&amp;ved=0CBQQjhxqFwoTCKjh-uuZh4UDFQAAAAAdAAAAABB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and Software Lifecycle Tools</a:t>
            </a:r>
            <a:endParaRPr lang="en-AU" dirty="0"/>
          </a:p>
        </p:txBody>
      </p:sp>
      <p:graphicFrame>
        <p:nvGraphicFramePr>
          <p:cNvPr id="20" name="Table Placeholder 19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863193679"/>
              </p:ext>
            </p:extLst>
          </p:nvPr>
        </p:nvGraphicFramePr>
        <p:xfrm>
          <a:off x="1050925" y="4732339"/>
          <a:ext cx="10084246" cy="828489"/>
        </p:xfrm>
        <a:graphic>
          <a:graphicData uri="http://schemas.openxmlformats.org/drawingml/2006/table">
            <a:tbl>
              <a:tblPr firstCol="1" bandRow="1">
                <a:tableStyleId>{0E3FDE45-AF77-4B5C-9715-49D594BDF05E}</a:tableStyleId>
              </a:tblPr>
              <a:tblGrid>
                <a:gridCol w="1718314">
                  <a:extLst>
                    <a:ext uri="{9D8B030D-6E8A-4147-A177-3AD203B41FA5}">
                      <a16:colId xmlns:a16="http://schemas.microsoft.com/office/drawing/2014/main" val="1432791058"/>
                    </a:ext>
                  </a:extLst>
                </a:gridCol>
                <a:gridCol w="8365932">
                  <a:extLst>
                    <a:ext uri="{9D8B030D-6E8A-4147-A177-3AD203B41FA5}">
                      <a16:colId xmlns:a16="http://schemas.microsoft.com/office/drawing/2014/main" val="517524959"/>
                    </a:ext>
                  </a:extLst>
                </a:gridCol>
              </a:tblGrid>
              <a:tr h="445717"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ICTICT449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Use version control systems in development environments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2270444"/>
                  </a:ext>
                </a:extLst>
              </a:tr>
              <a:tr h="382772"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ICTPRG430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4699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AU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Introductory object-oriented techniques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5138155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Applied Programming in Python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Various</a:t>
            </a:r>
          </a:p>
        </p:txBody>
      </p:sp>
      <p:sp>
        <p:nvSpPr>
          <p:cNvPr id="41" name="Content Placeholder 4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AU" dirty="0"/>
              <a:t>ICT40120 Certificate IV in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1908322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unity" descr="Holding hands">
            <a:extLst>
              <a:ext uri="{FF2B5EF4-FFF2-40B4-BE49-F238E27FC236}">
                <a16:creationId xmlns:a16="http://schemas.microsoft.com/office/drawing/2014/main" id="{EDFF5F18-34F7-0D10-8FDE-9BA7968F6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8" r="10012"/>
          <a:stretch/>
        </p:blipFill>
        <p:spPr>
          <a:xfrm>
            <a:off x="-1" y="578298"/>
            <a:ext cx="5998029" cy="6105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B0F961-C377-F74E-4736-2E89E0D8080F}"/>
              </a:ext>
            </a:extLst>
          </p:cNvPr>
          <p:cNvSpPr txBox="1"/>
          <p:nvPr/>
        </p:nvSpPr>
        <p:spPr>
          <a:xfrm>
            <a:off x="910589" y="3153265"/>
            <a:ext cx="3243196" cy="110799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6600" dirty="0"/>
              <a:t>DevOps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9954C6-424C-35FD-EB6A-3EEE88CB3F07}"/>
              </a:ext>
            </a:extLst>
          </p:cNvPr>
          <p:cNvSpPr txBox="1">
            <a:spLocks/>
          </p:cNvSpPr>
          <p:nvPr/>
        </p:nvSpPr>
        <p:spPr>
          <a:xfrm>
            <a:off x="6283575" y="2570205"/>
            <a:ext cx="5734254" cy="33426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Closer collaboration</a:t>
            </a:r>
          </a:p>
          <a:p>
            <a:r>
              <a:rPr lang="en-US" dirty="0"/>
              <a:t>Unification of abilities</a:t>
            </a:r>
          </a:p>
          <a:p>
            <a:r>
              <a:rPr lang="en-US" dirty="0"/>
              <a:t>Organizational culture</a:t>
            </a:r>
          </a:p>
          <a:p>
            <a:r>
              <a:rPr lang="en-US" dirty="0"/>
              <a:t>Appropriate tools</a:t>
            </a:r>
          </a:p>
          <a:p>
            <a:r>
              <a:rPr lang="en-US" dirty="0"/>
              <a:t>A bit of a buzzword, if we’re honest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518A2-A994-D53B-F1DD-AA66ED4D4C42}"/>
              </a:ext>
            </a:extLst>
          </p:cNvPr>
          <p:cNvSpPr txBox="1"/>
          <p:nvPr/>
        </p:nvSpPr>
        <p:spPr>
          <a:xfrm>
            <a:off x="6283575" y="945192"/>
            <a:ext cx="5298825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 Ops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59982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unity" descr="Paper clips stuck together">
            <a:extLst>
              <a:ext uri="{FF2B5EF4-FFF2-40B4-BE49-F238E27FC236}">
                <a16:creationId xmlns:a16="http://schemas.microsoft.com/office/drawing/2014/main" id="{67983AE0-3201-35F2-BD43-9A8BA4D2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673928" y="504373"/>
            <a:ext cx="9530442" cy="635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953DDA-A7B9-4BF5-2757-8FB63A659F66}"/>
              </a:ext>
            </a:extLst>
          </p:cNvPr>
          <p:cNvSpPr txBox="1"/>
          <p:nvPr/>
        </p:nvSpPr>
        <p:spPr>
          <a:xfrm>
            <a:off x="1378675" y="3158030"/>
            <a:ext cx="2771913" cy="110799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6600" dirty="0"/>
              <a:t>Reality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689BA-D17A-228C-AF98-AF59C555CDF1}"/>
              </a:ext>
            </a:extLst>
          </p:cNvPr>
          <p:cNvSpPr txBox="1">
            <a:spLocks/>
          </p:cNvSpPr>
          <p:nvPr/>
        </p:nvSpPr>
        <p:spPr>
          <a:xfrm>
            <a:off x="6095999" y="2137719"/>
            <a:ext cx="5734254" cy="3775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Unified toolchain for deployment, rollback, monitoring, issue tracking</a:t>
            </a:r>
          </a:p>
          <a:p>
            <a:r>
              <a:rPr lang="en-US" dirty="0"/>
              <a:t>Automation on both the integration and deployment 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F77DD-EB70-DFA5-6631-863B94C67CB6}"/>
              </a:ext>
            </a:extLst>
          </p:cNvPr>
          <p:cNvSpPr txBox="1"/>
          <p:nvPr/>
        </p:nvSpPr>
        <p:spPr>
          <a:xfrm>
            <a:off x="6096000" y="769822"/>
            <a:ext cx="5734253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 Ops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354067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3BFD-B84E-A227-1A77-554D1E7F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0794-5540-30F1-879E-732114C3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653"/>
            <a:ext cx="10972800" cy="4563491"/>
          </a:xfrm>
        </p:spPr>
        <p:txBody>
          <a:bodyPr>
            <a:normAutofit fontScale="92500" lnSpcReduction="10000"/>
          </a:bodyPr>
          <a:lstStyle/>
          <a:p>
            <a:r>
              <a:rPr lang="en-US" sz="3900" b="1" dirty="0"/>
              <a:t>Software Lifecycle Automation: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Growing recognition as a discipline in itself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DevOps Engineer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  <a:p>
            <a:r>
              <a:rPr lang="en-US" sz="3900" b="1" dirty="0"/>
              <a:t>Investment in: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Automation of build and deploy processes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instrumentation and instrumentation frameworks</a:t>
            </a:r>
          </a:p>
          <a:p>
            <a:r>
              <a:rPr lang="en-US" sz="3900" b="1" dirty="0"/>
              <a:t>Containerization: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Infrastructure that runs more like code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Code that is increasingly bundled as infrastructure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6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3BFD-B84E-A227-1A77-554D1E7F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0794-5540-30F1-879E-732114C3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653"/>
            <a:ext cx="10972800" cy="4563491"/>
          </a:xfrm>
        </p:spPr>
        <p:txBody>
          <a:bodyPr numCol="2" spcCol="180000">
            <a:normAutofit fontScale="92500" lnSpcReduction="20000"/>
          </a:bodyPr>
          <a:lstStyle/>
          <a:p>
            <a:r>
              <a:rPr lang="en-US" b="1" dirty="0"/>
              <a:t>Initially ….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Wild, wild west of new tools and processes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b="1" dirty="0"/>
              <a:t>Web-based lifecycle tools 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quickly won the race </a:t>
            </a:r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💻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b="1" dirty="0"/>
              <a:t>More integrated approach: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 a single vertically integrated “stack”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Including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Source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QA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Deployment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Communications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 more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B</a:t>
            </a:r>
            <a:r>
              <a:rPr lang="en-US" b="1" dirty="0"/>
              <a:t>est example: </a:t>
            </a:r>
            <a:br>
              <a:rPr lang="en-US" b="1" dirty="0"/>
            </a:br>
            <a:r>
              <a:rPr lang="en-US" dirty="0"/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GitLab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5690C-B5EF-01BE-BC83-7B496E308BF4}"/>
              </a:ext>
            </a:extLst>
          </p:cNvPr>
          <p:cNvSpPr txBox="1"/>
          <p:nvPr/>
        </p:nvSpPr>
        <p:spPr>
          <a:xfrm>
            <a:off x="609600" y="5794812"/>
            <a:ext cx="3908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💻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(as our UoC likes to call them) </a:t>
            </a:r>
            <a:endParaRPr lang="en-A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73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7910-2046-6B46-215B-498E577E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36931-9EB8-CCA9-3999-A31B1BE96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job title for programmers who focus on the infrastructure for deployment, testing, rollback, failover,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65FDD-9C79-69C9-79A3-240C3510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288686"/>
            <a:ext cx="5481782" cy="306942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2D9E0A-4B12-B04A-EB04-23F2D0200104}"/>
              </a:ext>
            </a:extLst>
          </p:cNvPr>
          <p:cNvSpPr/>
          <p:nvPr/>
        </p:nvSpPr>
        <p:spPr>
          <a:xfrm>
            <a:off x="6206836" y="5666509"/>
            <a:ext cx="1357746" cy="526473"/>
          </a:xfrm>
          <a:prstGeom prst="roundRect">
            <a:avLst/>
          </a:prstGeom>
          <a:noFill/>
          <a:ln w="76200">
            <a:solidFill>
              <a:srgbClr val="D926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6841D-4D50-B55D-9E0C-51ADD8659764}"/>
              </a:ext>
            </a:extLst>
          </p:cNvPr>
          <p:cNvSpPr txBox="1"/>
          <p:nvPr/>
        </p:nvSpPr>
        <p:spPr>
          <a:xfrm>
            <a:off x="856151" y="3429000"/>
            <a:ext cx="4630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Title more common in cloud-delivery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</a:t>
            </a:r>
            <a:r>
              <a:rPr lang="en-US" sz="1200" dirty="0">
                <a:solidFill>
                  <a:schemeClr val="bg1"/>
                </a:solidFill>
              </a:rPr>
              <a:t>(note: Azure </a:t>
            </a:r>
            <a:r>
              <a:rPr lang="en-US" sz="1200" b="1" dirty="0">
                <a:solidFill>
                  <a:schemeClr val="bg1"/>
                </a:solidFill>
              </a:rPr>
              <a:t>DevOps</a:t>
            </a:r>
            <a:r>
              <a:rPr lang="en-US" sz="1200" dirty="0">
                <a:solidFill>
                  <a:schemeClr val="bg1"/>
                </a:solidFill>
              </a:rPr>
              <a:t> is a product, skewing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Strong scripting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Understanding of security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Cloud-native skills AWS/Azure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807C3-FA16-818C-EC35-1DA45B67571E}"/>
              </a:ext>
            </a:extLst>
          </p:cNvPr>
          <p:cNvSpPr txBox="1"/>
          <p:nvPr/>
        </p:nvSpPr>
        <p:spPr>
          <a:xfrm>
            <a:off x="856151" y="5377374"/>
            <a:ext cx="453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Related: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Site Reliability Engineer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Security DevOps (</a:t>
            </a:r>
            <a:r>
              <a:rPr lang="en-US" sz="2000" dirty="0" err="1">
                <a:solidFill>
                  <a:schemeClr val="bg1"/>
                </a:solidFill>
              </a:rPr>
              <a:t>DevSecOps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87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3B6C-8D33-475E-CEF4-22F016A9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C1D5-0A30-BDB4-8F6D-B529F3B49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roadmap.sh</a:t>
            </a:r>
            <a:r>
              <a:rPr lang="en-US" dirty="0"/>
              <a:t>/</a:t>
            </a:r>
            <a:r>
              <a:rPr lang="en-US" dirty="0" err="1"/>
              <a:t>devops?r</a:t>
            </a:r>
            <a:r>
              <a:rPr lang="en-US" dirty="0"/>
              <a:t>=</a:t>
            </a:r>
            <a:r>
              <a:rPr lang="en-US" dirty="0" err="1"/>
              <a:t>devops</a:t>
            </a:r>
            <a:r>
              <a:rPr lang="en-US" dirty="0"/>
              <a:t>-beginner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C8837-23B7-75DD-E2CD-B18E4E5F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571" y="2761723"/>
            <a:ext cx="4572000" cy="35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5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AFCF-FC8E-38C3-F50A-5CBB593B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emerge from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94C4-8A09-06BE-A381-0160C05B1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CI – Continuous Integration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Merging developers’ work into the “mainline” often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Sometimes several times a day</a:t>
            </a:r>
          </a:p>
          <a:p>
            <a:r>
              <a:rPr lang="en-US" sz="3600" b="1" dirty="0"/>
              <a:t>CD – Continuous Delivery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Ensuring code is always deployable and frequently deployed</a:t>
            </a:r>
          </a:p>
        </p:txBody>
      </p:sp>
    </p:spTree>
    <p:extLst>
      <p:ext uri="{BB962C8B-B14F-4D97-AF65-F5344CB8AC3E}">
        <p14:creationId xmlns:p14="http://schemas.microsoft.com/office/powerpoint/2010/main" val="150135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7327-A575-3137-03B0-9CE34898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E467B-E27B-0B32-3316-9C170EB0F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900" b="1" dirty="0"/>
              <a:t>Relies on modern version control systems</a:t>
            </a:r>
          </a:p>
          <a:p>
            <a:r>
              <a:rPr lang="en-US" sz="3900" b="1" dirty="0"/>
              <a:t>Automated testing</a:t>
            </a:r>
          </a:p>
          <a:p>
            <a:r>
              <a:rPr lang="en-US" sz="3900" b="1" dirty="0"/>
              <a:t>Immediate feedback to developers</a:t>
            </a:r>
          </a:p>
          <a:p>
            <a:r>
              <a:rPr lang="en-US" sz="3900" b="1" dirty="0"/>
              <a:t>Advantages: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Detect bugs early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Reduce integration problems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Latest and greatest</a:t>
            </a:r>
          </a:p>
          <a:p>
            <a:r>
              <a:rPr lang="en-US" sz="3900" b="1" dirty="0"/>
              <a:t>Disadvantages: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Requires more “chores”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Additional technical challenges</a:t>
            </a:r>
          </a:p>
        </p:txBody>
      </p:sp>
    </p:spTree>
    <p:extLst>
      <p:ext uri="{BB962C8B-B14F-4D97-AF65-F5344CB8AC3E}">
        <p14:creationId xmlns:p14="http://schemas.microsoft.com/office/powerpoint/2010/main" val="177846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2793-2EDA-512A-7A19-F0DB2B25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1A0F-7FB0-676E-8AF0-ED9DA6739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1" dirty="0"/>
              <a:t>Automation</a:t>
            </a:r>
            <a:r>
              <a:rPr lang="en-US" sz="40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automated provisioning</a:t>
            </a:r>
          </a:p>
          <a:p>
            <a:r>
              <a:rPr lang="en-US" sz="4000" b="1" dirty="0"/>
              <a:t>Environment parity</a:t>
            </a:r>
            <a:r>
              <a:rPr lang="en-US" sz="40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ensuring analogues of the production environment are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available early in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dev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testing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staging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production</a:t>
            </a:r>
          </a:p>
          <a:p>
            <a:r>
              <a:rPr lang="en-US" sz="4000" b="1" dirty="0"/>
              <a:t>Feature toggling: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managing feature releases without deploying new code </a:t>
            </a:r>
          </a:p>
          <a:p>
            <a:r>
              <a:rPr lang="en-US" sz="4000" b="1" dirty="0"/>
              <a:t>CD requires CI</a:t>
            </a:r>
            <a:br>
              <a:rPr lang="en-US" sz="4000" b="1" dirty="0"/>
            </a:br>
            <a:r>
              <a:rPr lang="en-US" sz="4000" b="1" dirty="0"/>
              <a:t>		CI does not require CD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9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B80F-0770-9667-7F5D-40EF98B6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CD: Concepts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2DD0-C41A-A877-A929-FB344B36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900" b="1" dirty="0"/>
              <a:t>Infrastructure as Code (</a:t>
            </a:r>
            <a:r>
              <a:rPr lang="en-US" sz="3900" b="1" dirty="0" err="1"/>
              <a:t>IaC</a:t>
            </a:r>
            <a:r>
              <a:rPr lang="en-US" sz="3900" b="1" dirty="0"/>
              <a:t>)</a:t>
            </a:r>
          </a:p>
          <a:p>
            <a:r>
              <a:rPr lang="en-US" sz="3900" b="1" dirty="0"/>
              <a:t>Configuration Management</a:t>
            </a:r>
          </a:p>
          <a:p>
            <a:r>
              <a:rPr lang="en-US" sz="3900" b="1" dirty="0"/>
              <a:t>Orchestration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Coordinating automated tasks and workflows across multiple systems.</a:t>
            </a:r>
          </a:p>
          <a:p>
            <a:r>
              <a:rPr lang="en-US" sz="3900" b="1" dirty="0"/>
              <a:t>Monitoring and Logging</a:t>
            </a:r>
            <a:r>
              <a:rPr lang="en-US" sz="39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Real-time data collection and analysis to inform decisions on performance and stability.</a:t>
            </a:r>
          </a:p>
          <a:p>
            <a:r>
              <a:rPr lang="en-US" sz="3900" b="1" dirty="0"/>
              <a:t>Rollback Strategies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37636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Session 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What is DevOps?</a:t>
            </a:r>
          </a:p>
          <a:p>
            <a:r>
              <a:rPr lang="en-AU" dirty="0"/>
              <a:t>CI/CD Practices</a:t>
            </a:r>
          </a:p>
          <a:p>
            <a:r>
              <a:rPr lang="en-AU" dirty="0"/>
              <a:t>CI/CD Tools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901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A867-4369-CB9A-6EFB-526C8AA2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as a DevOps Lifecycle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900A-D9CA-C51C-DE3F-BCA8C2F86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GitHub Actions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Automate workflows</a:t>
            </a:r>
          </a:p>
          <a:p>
            <a:r>
              <a:rPr lang="en-US" b="1" dirty="0"/>
              <a:t>Packages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Host and manage packages alongside code</a:t>
            </a:r>
          </a:p>
          <a:p>
            <a:r>
              <a:rPr lang="en-US" b="1" dirty="0"/>
              <a:t>Security</a:t>
            </a:r>
            <a:r>
              <a:rPr lang="en-US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Automated scanning of code, alerts</a:t>
            </a:r>
          </a:p>
          <a:p>
            <a:r>
              <a:rPr lang="en-US" b="1" dirty="0"/>
              <a:t>Projects and Wikis</a:t>
            </a:r>
          </a:p>
          <a:p>
            <a:r>
              <a:rPr lang="en-US" b="1" dirty="0"/>
              <a:t>Webhooks and APIs: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Party Integration (“marketplace”)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 internal integration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400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8DC-5D94-B04D-8D96-A6EF93EE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for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576C-772A-571B-1209-D017B7F2A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b="1" dirty="0"/>
              <a:t>Automated Workflows</a:t>
            </a:r>
            <a:r>
              <a:rPr lang="en-US" sz="38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Build, test, and validate code on events.</a:t>
            </a:r>
          </a:p>
          <a:p>
            <a:r>
              <a:rPr lang="en-US" sz="3800" b="1" dirty="0"/>
              <a:t>Customizable Pipelines</a:t>
            </a:r>
            <a:r>
              <a:rPr lang="en-US" sz="38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Configure jobs to run in sequence or parallel</a:t>
            </a:r>
          </a:p>
          <a:p>
            <a:r>
              <a:rPr lang="en-US" sz="3800" b="1" dirty="0"/>
              <a:t>Hosted Runners</a:t>
            </a:r>
            <a:r>
              <a:rPr lang="en-US" sz="38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GitHub-hosted runners to execute workflows in a clean environment.</a:t>
            </a:r>
          </a:p>
          <a:p>
            <a:r>
              <a:rPr lang="en-US" sz="3800" b="1" dirty="0"/>
              <a:t>Matrix Builds</a:t>
            </a:r>
            <a:r>
              <a:rPr lang="en-US" sz="3800" dirty="0"/>
              <a:t>: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across multiple operating systems, programming languages, or application configurations simultaneously.</a:t>
            </a:r>
          </a:p>
          <a:p>
            <a:r>
              <a:rPr lang="en-US" sz="3800" b="1" dirty="0"/>
              <a:t>Hosting “secrets”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8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CCDB1-FB1C-8FD6-7E42-AA906CDD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22658"/>
            <a:ext cx="7772400" cy="6117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E0C68-C8BF-E946-8FFB-B73F930F8899}"/>
              </a:ext>
            </a:extLst>
          </p:cNvPr>
          <p:cNvSpPr txBox="1"/>
          <p:nvPr/>
        </p:nvSpPr>
        <p:spPr>
          <a:xfrm>
            <a:off x="478972" y="958333"/>
            <a:ext cx="3156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2400" b="1" i="0" strike="noStrike" dirty="0">
                <a:effectLst/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a GitHub-hosted runner</a:t>
            </a:r>
            <a:endParaRPr lang="en-AU" sz="2400" b="1" i="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871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ow GitHub Actions 10x my productivity">
            <a:hlinkClick r:id="" action="ppaction://media"/>
            <a:extLst>
              <a:ext uri="{FF2B5EF4-FFF2-40B4-BE49-F238E27FC236}">
                <a16:creationId xmlns:a16="http://schemas.microsoft.com/office/drawing/2014/main" id="{AD1D9740-0D0F-8594-AD71-8273E44125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6980" y="675822"/>
            <a:ext cx="10518039" cy="59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03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444E-D486-2D09-DCDC-74009FC5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5320-64E9-0F08-8C6C-E1224D2D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63AAE-C785-2D8F-24F9-0F7A28EEB99C}"/>
              </a:ext>
            </a:extLst>
          </p:cNvPr>
          <p:cNvSpPr txBox="1"/>
          <p:nvPr/>
        </p:nvSpPr>
        <p:spPr>
          <a:xfrm>
            <a:off x="7061703" y="5287215"/>
            <a:ext cx="4520697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× Ops</a:t>
            </a:r>
            <a:endParaRPr lang="en-AU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9667-7FDD-8465-66D5-7B6A45268394}"/>
              </a:ext>
            </a:extLst>
          </p:cNvPr>
          <p:cNvSpPr txBox="1"/>
          <p:nvPr/>
        </p:nvSpPr>
        <p:spPr>
          <a:xfrm>
            <a:off x="609600" y="1792110"/>
            <a:ext cx="6452103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 Development</a:t>
            </a:r>
            <a:endParaRPr lang="en-AU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D5277-4C49-D11B-B472-C888BE513D7E}"/>
              </a:ext>
            </a:extLst>
          </p:cNvPr>
          <p:cNvSpPr txBox="1"/>
          <p:nvPr/>
        </p:nvSpPr>
        <p:spPr>
          <a:xfrm>
            <a:off x="3215937" y="3540916"/>
            <a:ext cx="5760125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Ops </a:t>
            </a:r>
            <a:r>
              <a:rPr lang="en-AU" sz="4400" b="1" dirty="0">
                <a:sym typeface="Wingdings" panose="05000000000000000000" pitchFamily="2" charset="2"/>
              </a:rPr>
              <a:t> Operations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407294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A912-4D9E-2F83-B814-C2B84796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239F-A0EF-8A82-D821-DF4F6D5DF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Designing</a:t>
            </a:r>
          </a:p>
          <a:p>
            <a:r>
              <a:rPr lang="en-US" sz="3600" b="1" dirty="0"/>
              <a:t>Writing</a:t>
            </a:r>
          </a:p>
          <a:p>
            <a:r>
              <a:rPr lang="en-US" sz="3600" b="1" dirty="0"/>
              <a:t>Debugging/Testing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34E69-FA98-8257-E18E-3DA150F8DD06}"/>
              </a:ext>
            </a:extLst>
          </p:cNvPr>
          <p:cNvSpPr txBox="1"/>
          <p:nvPr/>
        </p:nvSpPr>
        <p:spPr>
          <a:xfrm>
            <a:off x="5130297" y="5142468"/>
            <a:ext cx="6452103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 Development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27073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1CBC-6F10-BD0A-FC82-75A29C08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FED97-49CF-FEAE-CF75-6EB76BB7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Infrastructure on which software runs</a:t>
            </a:r>
          </a:p>
          <a:p>
            <a:pPr lvl="1"/>
            <a:r>
              <a:rPr lang="en-US" dirty="0"/>
              <a:t>Networking and Security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External services</a:t>
            </a:r>
          </a:p>
          <a:p>
            <a:pPr lvl="1"/>
            <a:r>
              <a:rPr lang="en-US" dirty="0"/>
              <a:t>Helpdesk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0ACB0-A7EE-4102-BDD9-4B808E29D04B}"/>
              </a:ext>
            </a:extLst>
          </p:cNvPr>
          <p:cNvSpPr txBox="1"/>
          <p:nvPr/>
        </p:nvSpPr>
        <p:spPr>
          <a:xfrm>
            <a:off x="5822275" y="5293380"/>
            <a:ext cx="5760125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Ops </a:t>
            </a:r>
            <a:r>
              <a:rPr lang="en-AU" sz="4400" b="1" dirty="0">
                <a:sym typeface="Wingdings" panose="05000000000000000000" pitchFamily="2" charset="2"/>
              </a:rPr>
              <a:t> Operations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133542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08CB-E117-7DFF-CD37-37CD8279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Reality of Dev </a:t>
            </a:r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AU" dirty="0"/>
              <a:t>×</a:t>
            </a:r>
            <a:r>
              <a:rPr lang="en-AU" dirty="0">
                <a:sym typeface="Wingdings" panose="05000000000000000000" pitchFamily="2" charset="2"/>
              </a:rPr>
              <a:t></a:t>
            </a:r>
            <a:r>
              <a:rPr lang="en-AU" dirty="0"/>
              <a:t> </a:t>
            </a:r>
            <a:r>
              <a:rPr lang="en-US" dirty="0"/>
              <a:t>Ops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326C40-1DF1-CD04-73D9-97E4D7183FA0}"/>
              </a:ext>
            </a:extLst>
          </p:cNvPr>
          <p:cNvSpPr txBox="1">
            <a:spLocks/>
          </p:cNvSpPr>
          <p:nvPr/>
        </p:nvSpPr>
        <p:spPr>
          <a:xfrm>
            <a:off x="609600" y="1695794"/>
            <a:ext cx="10972800" cy="456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Different teams</a:t>
            </a:r>
          </a:p>
          <a:p>
            <a:r>
              <a:rPr lang="en-US" sz="3600" b="1" dirty="0"/>
              <a:t>Different skillset</a:t>
            </a:r>
          </a:p>
          <a:p>
            <a:r>
              <a:rPr lang="en-US" sz="3600" b="1" dirty="0"/>
              <a:t>Different priorities: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Dev: Features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Ops: Stability/Security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27AE19-4FC9-240D-092E-31C6FD2A4E98}"/>
              </a:ext>
            </a:extLst>
          </p:cNvPr>
          <p:cNvSpPr txBox="1"/>
          <p:nvPr/>
        </p:nvSpPr>
        <p:spPr>
          <a:xfrm>
            <a:off x="5202195" y="5186957"/>
            <a:ext cx="6380205" cy="1070891"/>
          </a:xfrm>
          <a:prstGeom prst="roundRect">
            <a:avLst/>
          </a:prstGeom>
          <a:solidFill>
            <a:srgbClr val="C00000"/>
          </a:solidFill>
          <a:ln cap="rnd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44000" tIns="144000" rIns="144000" bIns="144000" rtlCol="0">
            <a:spAutoFit/>
          </a:bodyPr>
          <a:lstStyle/>
          <a:p>
            <a:pPr algn="ctr"/>
            <a:r>
              <a:rPr lang="en-AU" sz="4400" b="1" dirty="0"/>
              <a:t>Dev </a:t>
            </a:r>
            <a:r>
              <a:rPr lang="en-AU" sz="4400" b="1" dirty="0">
                <a:sym typeface="Wingdings" panose="05000000000000000000" pitchFamily="2" charset="2"/>
              </a:rPr>
              <a:t>× Ops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162247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AFC3-47ED-109A-3D48-784155C3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frictions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4E3D4-7376-35FA-7AD9-1D3D7932A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5100" b="1" dirty="0"/>
              <a:t>Development relies on:</a:t>
            </a:r>
          </a:p>
          <a:p>
            <a:pPr lvl="1"/>
            <a:r>
              <a:rPr lang="en-US" dirty="0"/>
              <a:t>services and infrastructure managed by ops</a:t>
            </a:r>
          </a:p>
          <a:p>
            <a:r>
              <a:rPr lang="en-US" sz="5100" b="1" dirty="0"/>
              <a:t>Operations relies on:</a:t>
            </a:r>
          </a:p>
          <a:p>
            <a:pPr lvl="1"/>
            <a:r>
              <a:rPr lang="en-US" dirty="0"/>
              <a:t>the serviceability of software</a:t>
            </a:r>
          </a:p>
          <a:p>
            <a:r>
              <a:rPr lang="en-US" sz="5100" b="1" dirty="0"/>
              <a:t>Many activities don’t clearly fit into a specific silo: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Deployments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Security audits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Rollback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Management of source control</a:t>
            </a:r>
          </a:p>
          <a:p>
            <a:r>
              <a:rPr lang="en-US" sz="5100" b="1" dirty="0"/>
              <a:t>Cloud further muddies the water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4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ollo Capsule AS-202 Re-entry Simulation using CFD++">
            <a:extLst>
              <a:ext uri="{FF2B5EF4-FFF2-40B4-BE49-F238E27FC236}">
                <a16:creationId xmlns:a16="http://schemas.microsoft.com/office/drawing/2014/main" id="{0ECC3F0D-448A-F279-7E49-EC97DA8C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" y="850595"/>
            <a:ext cx="12194958" cy="60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5FB41-6037-0905-59F6-3E59914BD920}"/>
              </a:ext>
            </a:extLst>
          </p:cNvPr>
          <p:cNvSpPr txBox="1"/>
          <p:nvPr/>
        </p:nvSpPr>
        <p:spPr>
          <a:xfrm>
            <a:off x="432199" y="925285"/>
            <a:ext cx="10725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These frictions are particularly apparent when software is </a:t>
            </a:r>
            <a:r>
              <a:rPr lang="en-US" sz="4000" b="1" dirty="0">
                <a:solidFill>
                  <a:schemeClr val="bg1"/>
                </a:solidFill>
              </a:rPr>
              <a:t>released</a:t>
            </a:r>
            <a:r>
              <a:rPr lang="en-US" sz="4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4AC70-6CE7-D126-4CD2-9243564410A5}"/>
              </a:ext>
            </a:extLst>
          </p:cNvPr>
          <p:cNvSpPr/>
          <p:nvPr/>
        </p:nvSpPr>
        <p:spPr>
          <a:xfrm>
            <a:off x="3037114" y="2237841"/>
            <a:ext cx="2732315" cy="224969"/>
          </a:xfrm>
          <a:prstGeom prst="rect">
            <a:avLst/>
          </a:prstGeom>
          <a:solidFill>
            <a:srgbClr val="D9262E">
              <a:alpha val="83137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1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paceX Starlink 'train' of satellites illuminates Northwest skies">
            <a:extLst>
              <a:ext uri="{FF2B5EF4-FFF2-40B4-BE49-F238E27FC236}">
                <a16:creationId xmlns:a16="http://schemas.microsoft.com/office/drawing/2014/main" id="{607B7254-3393-E2B6-6071-637B73482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6" y="2409824"/>
            <a:ext cx="7075714" cy="398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4AC00-1960-FE44-1785-382EF3B12F5F}"/>
              </a:ext>
            </a:extLst>
          </p:cNvPr>
          <p:cNvSpPr txBox="1"/>
          <p:nvPr/>
        </p:nvSpPr>
        <p:spPr>
          <a:xfrm>
            <a:off x="6313714" y="6389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b="0" i="0" u="none" strike="noStrike" dirty="0">
                <a:effectLst/>
                <a:highlight>
                  <a:srgbClr val="FFFFFF"/>
                </a:highlight>
                <a:latin typeface="Google Sans"/>
                <a:hlinkClick r:id="rId4"/>
              </a:rPr>
              <a:t>SpaceX Starlink 'train' of satellites illuminates Northwest skies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72046-5038-6EA5-BEBF-224C17A5966E}"/>
              </a:ext>
            </a:extLst>
          </p:cNvPr>
          <p:cNvSpPr txBox="1"/>
          <p:nvPr/>
        </p:nvSpPr>
        <p:spPr>
          <a:xfrm>
            <a:off x="432199" y="925285"/>
            <a:ext cx="107256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Consider “agile” and the underpinning of faster release trains</a:t>
            </a:r>
          </a:p>
        </p:txBody>
      </p:sp>
    </p:spTree>
    <p:extLst>
      <p:ext uri="{BB962C8B-B14F-4D97-AF65-F5344CB8AC3E}">
        <p14:creationId xmlns:p14="http://schemas.microsoft.com/office/powerpoint/2010/main" val="1631853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SMS Availabilities&amp;#x0D;&amp;#x0A;Overview&amp;quot;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 - &amp;quot;&amp;#x0D;&amp;#x0A;Course Availabilities&amp;quot;&quot;/&gt;&lt;property id=&quot;20307&quot; value=&quot;261&quot;/&gt;&lt;/object&gt;&lt;object type=&quot;3&quot; unique_id=&quot;10007&quot;&gt;&lt;property id=&quot;20148&quot; value=&quot;5&quot;/&gt;&lt;property id=&quot;20300&quot; value=&quot;Slide 4 - &amp;quot;Intake Calendars&amp;quot;&quot;/&gt;&lt;property id=&quot;20307&quot; value=&quot;264&quot;/&gt;&lt;/object&gt;&lt;object type=&quot;3&quot; unique_id=&quot;10008&quot;&gt;&lt;property id=&quot;20148&quot; value=&quot;5&quot;/&gt;&lt;property id=&quot;20300&quot; value=&quot;Slide 5 - &amp;quot;&amp;#x0D;&amp;#x0A;Unit Availabilities&amp;quot;&quot;/&gt;&lt;property id=&quot;20307&quot; value=&quot;259&quot;/&gt;&lt;/object&gt;&lt;object type=&quot;3&quot; unique_id=&quot;10009&quot;&gt;&lt;property id=&quot;20148&quot; value=&quot;5&quot;/&gt;&lt;property id=&quot;20300&quot; value=&quot;Slide 6 - &amp;quot;&amp;#x0D;&amp;#x0A;Unit Availabilities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Enrolment Calendars&amp;quot;&quot;/&gt;&lt;property id=&quot;20307&quot; value=&quot;265&quot;/&gt;&lt;/object&gt;&lt;object type=&quot;3&quot; unique_id=&quot;10011&quot;&gt;&lt;property id=&quot;20148&quot; value=&quot;5&quot;/&gt;&lt;property id=&quot;20300&quot; value=&quot;Slide 8 - &amp;quot;Business Guidelines&amp;quot;&quot;/&gt;&lt;property id=&quot;20307&quot; value=&quot;268&quot;/&gt;&lt;/object&gt;&lt;object type=&quot;3&quot; unique_id=&quot;10012&quot;&gt;&lt;property id=&quot;20148&quot; value=&quot;5&quot;/&gt;&lt;property id=&quot;20300&quot; value=&quot;Slide 9 - &amp;quot;Business Guidelines&amp;quot;&quot;/&gt;&lt;property id=&quot;20307&quot; value=&quot;269&quot;/&gt;&lt;/object&gt;&lt;object type=&quot;3&quot; unique_id=&quot;10013&quot;&gt;&lt;property id=&quot;20148&quot; value=&quot;5&quot;/&gt;&lt;property id=&quot;20300&quot; value=&quot;Slide 10 - &amp;quot;Business Considerations&amp;quot;&quot;/&gt;&lt;property id=&quot;20307&quot; value=&quot;262&quot;/&gt;&lt;/object&gt;&lt;object type=&quot;3&quot; unique_id=&quot;10014&quot;&gt;&lt;property id=&quot;20148&quot; value=&quot;5&quot;/&gt;&lt;property id=&quot;20300&quot; value=&quot;Slide 11 - &amp;quot;Availabilities tasks&amp;quot;&quot;/&gt;&lt;property id=&quot;20307&quot; value=&quot;266&quot;/&gt;&lt;/object&gt;&lt;object type=&quot;3&quot; unique_id=&quot;10015&quot;&gt;&lt;property id=&quot;20148&quot; value=&quot;5&quot;/&gt;&lt;property id=&quot;20300&quot; value=&quot;Slide 12 - &amp;quot;Availabilities Template&amp;quot;&quot;/&gt;&lt;property id=&quot;20307&quot; value=&quot;267&quot;/&gt;&lt;/object&gt;&lt;object type=&quot;3&quot; unique_id=&quot;10016&quot;&gt;&lt;property id=&quot;20148&quot; value=&quot;5&quot;/&gt;&lt;property id=&quot;20300&quot; value=&quot;Slide 13 - &amp;quot;Timetabling&amp;quot;&quot;/&gt;&lt;property id=&quot;20307&quot; value=&quot;26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AFE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MT-Presentation-HD-1920x1080-AJG-V2020.07.01.potx" id="{3EDD48A2-5C86-4826-A34B-3DD4694D6775}" vid="{2EDC81D3-35B6-4E09-B25C-3248DC8F64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82CBA738D00D4AAC9330883AE1DA78" ma:contentTypeVersion="33" ma:contentTypeDescription="Create a new document." ma:contentTypeScope="" ma:versionID="8e47dcab4e34a32242880baf61f0a73d">
  <xsd:schema xmlns:xsd="http://www.w3.org/2001/XMLSchema" xmlns:xs="http://www.w3.org/2001/XMLSchema" xmlns:p="http://schemas.microsoft.com/office/2006/metadata/properties" xmlns:ns3="3936cbe9-feea-4685-b03c-7f8d09c550f1" xmlns:ns4="833ce3ab-d172-455c-9989-f10facae9784" targetNamespace="http://schemas.microsoft.com/office/2006/metadata/properties" ma:root="true" ma:fieldsID="174389be43a91ce68753c33b6ac99b4e" ns3:_="" ns4:_="">
    <xsd:import namespace="3936cbe9-feea-4685-b03c-7f8d09c550f1"/>
    <xsd:import namespace="833ce3ab-d172-455c-9989-f10facae97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36cbe9-feea-4685-b03c-7f8d09c550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ce3ab-d172-455c-9989-f10facae97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1" nillable="true" ma:displayName="Notebook Type" ma:internalName="NotebookType">
      <xsd:simpleType>
        <xsd:restriction base="dms:Text"/>
      </xsd:simpleType>
    </xsd:element>
    <xsd:element name="FolderType" ma:index="22" nillable="true" ma:displayName="Folder Type" ma:internalName="FolderType">
      <xsd:simpleType>
        <xsd:restriction base="dms:Text"/>
      </xsd:simpleType>
    </xsd:element>
    <xsd:element name="CultureName" ma:index="23" nillable="true" ma:displayName="Culture Name" ma:internalName="CultureName">
      <xsd:simpleType>
        <xsd:restriction base="dms:Text"/>
      </xsd:simpleType>
    </xsd:element>
    <xsd:element name="AppVersion" ma:index="24" nillable="true" ma:displayName="App Version" ma:internalName="AppVersion">
      <xsd:simpleType>
        <xsd:restriction base="dms:Text"/>
      </xsd:simpleType>
    </xsd:element>
    <xsd:element name="TeamsChannelId" ma:index="25" nillable="true" ma:displayName="Teams Channel Id" ma:internalName="TeamsChannelId">
      <xsd:simpleType>
        <xsd:restriction base="dms:Text"/>
      </xsd:simpleType>
    </xsd:element>
    <xsd:element name="Owner" ma:index="26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7" nillable="true" ma:displayName="Math Settings" ma:internalName="Math_Settings">
      <xsd:simpleType>
        <xsd:restriction base="dms:Text"/>
      </xsd:simpleType>
    </xsd:element>
    <xsd:element name="DefaultSectionNames" ma:index="28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9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3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3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4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9" nillable="true" ma:displayName="Is Collaboration Space Locked" ma:internalName="Is_Collaboration_Space_Locked">
      <xsd:simpleType>
        <xsd:restriction base="dms:Boolean"/>
      </xsd:simpleType>
    </xsd:element>
    <xsd:element name="IsNotebookLocked" ma:index="40" nillable="true" ma:displayName="Is Notebook Locked" ma:internalName="IsNotebookLock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833ce3ab-d172-455c-9989-f10facae9784" xsi:nil="true"/>
    <Students xmlns="833ce3ab-d172-455c-9989-f10facae9784">
      <UserInfo>
        <DisplayName/>
        <AccountId xsi:nil="true"/>
        <AccountType/>
      </UserInfo>
    </Students>
    <TeamsChannelId xmlns="833ce3ab-d172-455c-9989-f10facae9784" xsi:nil="true"/>
    <Student_Groups xmlns="833ce3ab-d172-455c-9989-f10facae9784">
      <UserInfo>
        <DisplayName/>
        <AccountId xsi:nil="true"/>
        <AccountType/>
      </UserInfo>
    </Student_Groups>
    <Math_Settings xmlns="833ce3ab-d172-455c-9989-f10facae9784" xsi:nil="true"/>
    <Is_Collaboration_Space_Locked xmlns="833ce3ab-d172-455c-9989-f10facae9784" xsi:nil="true"/>
    <AppVersion xmlns="833ce3ab-d172-455c-9989-f10facae9784" xsi:nil="true"/>
    <Owner xmlns="833ce3ab-d172-455c-9989-f10facae9784">
      <UserInfo>
        <DisplayName/>
        <AccountId xsi:nil="true"/>
        <AccountType/>
      </UserInfo>
    </Owner>
    <Has_Teacher_Only_SectionGroup xmlns="833ce3ab-d172-455c-9989-f10facae9784" xsi:nil="true"/>
    <NotebookType xmlns="833ce3ab-d172-455c-9989-f10facae9784" xsi:nil="true"/>
    <Teachers xmlns="833ce3ab-d172-455c-9989-f10facae9784">
      <UserInfo>
        <DisplayName/>
        <AccountId xsi:nil="true"/>
        <AccountType/>
      </UserInfo>
    </Teachers>
    <Templates xmlns="833ce3ab-d172-455c-9989-f10facae9784" xsi:nil="true"/>
    <DefaultSectionNames xmlns="833ce3ab-d172-455c-9989-f10facae9784" xsi:nil="true"/>
    <CultureName xmlns="833ce3ab-d172-455c-9989-f10facae9784" xsi:nil="true"/>
    <Distribution_Groups xmlns="833ce3ab-d172-455c-9989-f10facae9784" xsi:nil="true"/>
    <Self_Registration_Enabled xmlns="833ce3ab-d172-455c-9989-f10facae9784" xsi:nil="true"/>
    <LMS_Mappings xmlns="833ce3ab-d172-455c-9989-f10facae9784" xsi:nil="true"/>
    <Invited_Teachers xmlns="833ce3ab-d172-455c-9989-f10facae9784" xsi:nil="true"/>
    <Invited_Students xmlns="833ce3ab-d172-455c-9989-f10facae9784" xsi:nil="true"/>
    <IsNotebookLocked xmlns="833ce3ab-d172-455c-9989-f10facae9784" xsi:nil="true"/>
  </documentManagement>
</p:properties>
</file>

<file path=customXml/itemProps1.xml><?xml version="1.0" encoding="utf-8"?>
<ds:datastoreItem xmlns:ds="http://schemas.openxmlformats.org/officeDocument/2006/customXml" ds:itemID="{2EDE3886-A981-4E1C-91EF-EBC9EDE0D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36cbe9-feea-4685-b03c-7f8d09c550f1"/>
    <ds:schemaRef ds:uri="833ce3ab-d172-455c-9989-f10facae97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3B4755-80B4-4FE9-9650-4C8006444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F79D9B-5A67-492D-BB4F-F3913BAD9421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3936cbe9-feea-4685-b03c-7f8d09c550f1"/>
    <ds:schemaRef ds:uri="833ce3ab-d172-455c-9989-f10facae9784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27791</TotalTime>
  <Words>727</Words>
  <Application>Microsoft Macintosh PowerPoint</Application>
  <PresentationFormat>Widescreen</PresentationFormat>
  <Paragraphs>168</Paragraphs>
  <Slides>24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Google Sans</vt:lpstr>
      <vt:lpstr>Wingdings</vt:lpstr>
      <vt:lpstr>Office Theme</vt:lpstr>
      <vt:lpstr>DevOps and Software Lifecycle Tools</vt:lpstr>
      <vt:lpstr>Session Contents</vt:lpstr>
      <vt:lpstr>What is DevOps?</vt:lpstr>
      <vt:lpstr>Development</vt:lpstr>
      <vt:lpstr>Operations</vt:lpstr>
      <vt:lpstr>Common Reality of Dev × Ops</vt:lpstr>
      <vt:lpstr>Issues and frictions</vt:lpstr>
      <vt:lpstr>PowerPoint Presentation</vt:lpstr>
      <vt:lpstr>PowerPoint Presentation</vt:lpstr>
      <vt:lpstr>PowerPoint Presentation</vt:lpstr>
      <vt:lpstr>PowerPoint Presentation</vt:lpstr>
      <vt:lpstr>Reality</vt:lpstr>
      <vt:lpstr>Reality</vt:lpstr>
      <vt:lpstr>DevOps Engineer</vt:lpstr>
      <vt:lpstr>More information</vt:lpstr>
      <vt:lpstr>Key concepts to emerge from DevOps</vt:lpstr>
      <vt:lpstr>CI</vt:lpstr>
      <vt:lpstr>CD</vt:lpstr>
      <vt:lpstr>CD: Concepts and Tools</vt:lpstr>
      <vt:lpstr>GitHub as a DevOps Lifecycle Tool</vt:lpstr>
      <vt:lpstr>GitHub Actions for CI/CD</vt:lpstr>
      <vt:lpstr>PowerPoint Presentation</vt:lpstr>
      <vt:lpstr>PowerPoint Presentation</vt:lpstr>
      <vt:lpstr>PowerPoint Presentation</vt:lpstr>
    </vt:vector>
  </TitlesOfParts>
  <Manager/>
  <Company>North Metro TAFE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Version Control</dc:title>
  <dc:subject>Powerpoint presentation template (G076C)</dc:subject>
  <dc:creator>Adrian Gould</dc:creator>
  <cp:keywords>HD, 1920x1080, Template, Powerpoint</cp:keywords>
  <dc:description>Template created by Adrian Gould, Lecturer in IT (Software Development, Web Development, IoT, and more)</dc:description>
  <cp:lastModifiedBy>Rafael Avigad</cp:lastModifiedBy>
  <cp:revision>97</cp:revision>
  <cp:lastPrinted>2020-04-28T01:47:42Z</cp:lastPrinted>
  <dcterms:created xsi:type="dcterms:W3CDTF">2020-07-29T07:20:07Z</dcterms:created>
  <dcterms:modified xsi:type="dcterms:W3CDTF">2024-09-10T04:02:54Z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0x010100D482CBA738D00D4AAC9330883AE1DA78</vt:lpwstr>
  </property>
  <property fmtid="{D5CDD505-2E9C-101B-9397-08002B2CF9AE}" pid="3" name="MSIP_Label_f3ac7e5b-5da2-46c7-8677-8a6b50f7d886_Enabled">
    <vt:lpwstr>true</vt:lpwstr>
  </property>
  <property fmtid="{D5CDD505-2E9C-101B-9397-08002B2CF9AE}" pid="4" name="MSIP_Label_f3ac7e5b-5da2-46c7-8677-8a6b50f7d886_SetDate">
    <vt:lpwstr>2024-02-07T02:46:57Z</vt:lpwstr>
  </property>
  <property fmtid="{D5CDD505-2E9C-101B-9397-08002B2CF9AE}" pid="5" name="MSIP_Label_f3ac7e5b-5da2-46c7-8677-8a6b50f7d886_Method">
    <vt:lpwstr>Standard</vt:lpwstr>
  </property>
  <property fmtid="{D5CDD505-2E9C-101B-9397-08002B2CF9AE}" pid="6" name="MSIP_Label_f3ac7e5b-5da2-46c7-8677-8a6b50f7d886_Name">
    <vt:lpwstr>Official</vt:lpwstr>
  </property>
  <property fmtid="{D5CDD505-2E9C-101B-9397-08002B2CF9AE}" pid="7" name="MSIP_Label_f3ac7e5b-5da2-46c7-8677-8a6b50f7d886_SiteId">
    <vt:lpwstr>218881e8-07ad-4142-87d7-f6b90d17009b</vt:lpwstr>
  </property>
  <property fmtid="{D5CDD505-2E9C-101B-9397-08002B2CF9AE}" pid="8" name="MSIP_Label_f3ac7e5b-5da2-46c7-8677-8a6b50f7d886_ActionId">
    <vt:lpwstr>8ea63249-1327-4845-ac2a-c029d89811ad</vt:lpwstr>
  </property>
  <property fmtid="{D5CDD505-2E9C-101B-9397-08002B2CF9AE}" pid="9" name="MSIP_Label_f3ac7e5b-5da2-46c7-8677-8a6b50f7d886_ContentBits">
    <vt:lpwstr>1</vt:lpwstr>
  </property>
  <property fmtid="{D5CDD505-2E9C-101B-9397-08002B2CF9AE}" pid="10" name="ClassificationContentMarkingHeaderLocations">
    <vt:lpwstr>Office Theme:7</vt:lpwstr>
  </property>
  <property fmtid="{D5CDD505-2E9C-101B-9397-08002B2CF9AE}" pid="11" name="ClassificationContentMarkingHeaderText">
    <vt:lpwstr>OFFICIAL</vt:lpwstr>
  </property>
</Properties>
</file>